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6"/>
  </p:notesMasterIdLst>
  <p:sldIdLst>
    <p:sldId id="258" r:id="rId3"/>
    <p:sldId id="259" r:id="rId4"/>
    <p:sldId id="257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D8CF"/>
    <a:srgbClr val="94C22E"/>
    <a:srgbClr val="838183"/>
    <a:srgbClr val="5051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20019" autoAdjust="0"/>
    <p:restoredTop sz="94660"/>
  </p:normalViewPr>
  <p:slideViewPr>
    <p:cSldViewPr snapToGrid="0">
      <p:cViewPr varScale="1">
        <p:scale>
          <a:sx n="154" d="100"/>
          <a:sy n="154" d="100"/>
        </p:scale>
        <p:origin x="116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841C55-C345-4C6B-B661-7A2A30D29F24}" type="datetimeFigureOut">
              <a:rPr lang="de-DE" smtClean="0"/>
              <a:t>07.10.2020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DBED2-CD7B-4324-A140-06D63D2618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296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122363"/>
            <a:ext cx="10363200" cy="1832504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200" b="0">
                <a:solidFill>
                  <a:srgbClr val="5051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/>
              <a:t>Präsentationtitel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69156" y="3229504"/>
            <a:ext cx="9144000" cy="111389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5051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Autoren</a:t>
            </a:r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056265" y="5559003"/>
            <a:ext cx="4830233" cy="75713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algn="r">
              <a:buNone/>
              <a:defRPr sz="1600">
                <a:solidFill>
                  <a:srgbClr val="5051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de-DE" dirty="0"/>
              <a:t>Name der Veranstaltung</a:t>
            </a:r>
            <a:br>
              <a:rPr lang="de-DE" dirty="0"/>
            </a:br>
            <a:r>
              <a:rPr lang="de-DE" dirty="0"/>
              <a:t>Ort</a:t>
            </a:r>
            <a:br>
              <a:rPr lang="de-DE" dirty="0"/>
            </a:br>
            <a:r>
              <a:rPr lang="de-DE" dirty="0"/>
              <a:t>Datum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1" y="6392334"/>
            <a:ext cx="12192000" cy="46566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Lehrstuhl Elektrische Netze und Erneuerbare Energie</a:t>
            </a:r>
          </a:p>
        </p:txBody>
      </p:sp>
    </p:spTree>
    <p:extLst>
      <p:ext uri="{BB962C8B-B14F-4D97-AF65-F5344CB8AC3E}">
        <p14:creationId xmlns:p14="http://schemas.microsoft.com/office/powerpoint/2010/main" val="3416852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1177" y="170400"/>
            <a:ext cx="9626600" cy="43920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Folientitel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1180" y="680527"/>
            <a:ext cx="11613445" cy="40692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de-DE" dirty="0"/>
              <a:t>Folienuntertitel</a:t>
            </a:r>
          </a:p>
        </p:txBody>
      </p:sp>
      <p:sp>
        <p:nvSpPr>
          <p:cNvPr id="7" name="Datumsplatzhalter 8"/>
          <p:cNvSpPr>
            <a:spLocks noGrp="1"/>
          </p:cNvSpPr>
          <p:nvPr>
            <p:ph type="dt" sz="half" idx="2"/>
          </p:nvPr>
        </p:nvSpPr>
        <p:spPr>
          <a:xfrm>
            <a:off x="2631139" y="6451224"/>
            <a:ext cx="14642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01.01.2019</a:t>
            </a:r>
            <a:endParaRPr lang="de-DE" dirty="0"/>
          </a:p>
        </p:txBody>
      </p:sp>
      <p:sp>
        <p:nvSpPr>
          <p:cNvPr id="8" name="Foliennummernplatzhalter 9"/>
          <p:cNvSpPr>
            <a:spLocks noGrp="1"/>
          </p:cNvSpPr>
          <p:nvPr>
            <p:ph type="sldNum" sz="quarter" idx="4"/>
          </p:nvPr>
        </p:nvSpPr>
        <p:spPr>
          <a:xfrm>
            <a:off x="10987144" y="6457956"/>
            <a:ext cx="1083832" cy="3583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26F445B-A867-4EED-8828-87E2F2C1053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4155891" y="6457956"/>
            <a:ext cx="6770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Test 1234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3006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s 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8"/>
          <p:cNvSpPr>
            <a:spLocks noGrp="1"/>
          </p:cNvSpPr>
          <p:nvPr>
            <p:ph type="dt" sz="half" idx="2"/>
          </p:nvPr>
        </p:nvSpPr>
        <p:spPr>
          <a:xfrm>
            <a:off x="2631139" y="6451224"/>
            <a:ext cx="14642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01.01.2019</a:t>
            </a:r>
            <a:endParaRPr lang="de-DE" dirty="0"/>
          </a:p>
        </p:txBody>
      </p:sp>
      <p:sp>
        <p:nvSpPr>
          <p:cNvPr id="6" name="Foliennummernplatzhalter 9"/>
          <p:cNvSpPr>
            <a:spLocks noGrp="1"/>
          </p:cNvSpPr>
          <p:nvPr>
            <p:ph type="sldNum" sz="quarter" idx="4"/>
          </p:nvPr>
        </p:nvSpPr>
        <p:spPr>
          <a:xfrm>
            <a:off x="10987144" y="6457956"/>
            <a:ext cx="1083832" cy="3583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26F445B-A867-4EED-8828-87E2F2C1053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4155891" y="6457956"/>
            <a:ext cx="6770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Test 1234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9625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8200" y="1372662"/>
            <a:ext cx="10515600" cy="1325563"/>
          </a:xfrm>
          <a:prstGeom prst="rect">
            <a:avLst/>
          </a:prstGeom>
        </p:spPr>
        <p:txBody>
          <a:bodyPr anchor="b"/>
          <a:lstStyle>
            <a:lvl1pPr algn="ctr">
              <a:defRPr sz="3200">
                <a:solidFill>
                  <a:srgbClr val="5051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/>
              <a:t>Kapitelüberschrift</a:t>
            </a:r>
          </a:p>
        </p:txBody>
      </p:sp>
      <p:sp>
        <p:nvSpPr>
          <p:cNvPr id="5" name="Textfeld 4"/>
          <p:cNvSpPr txBox="1"/>
          <p:nvPr userDrawn="1"/>
        </p:nvSpPr>
        <p:spPr>
          <a:xfrm>
            <a:off x="1" y="6392334"/>
            <a:ext cx="12192000" cy="46566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Lehrstuhl Elektrische Netze und Erneuerbare Energie</a:t>
            </a:r>
          </a:p>
        </p:txBody>
      </p:sp>
      <p:pic>
        <p:nvPicPr>
          <p:cNvPr id="6" name="Picture 1127" descr="Mast1">
            <a:extLst>
              <a:ext uri="{FF2B5EF4-FFF2-40B4-BE49-F238E27FC236}">
                <a16:creationId xmlns:a16="http://schemas.microsoft.com/office/drawing/2014/main" id="{91961C36-085D-4F9A-9A5F-81F82DCC87A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757" y="3009383"/>
            <a:ext cx="5400486" cy="3037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766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1045225" y="3499441"/>
            <a:ext cx="51690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2000" dirty="0">
                <a:solidFill>
                  <a:srgbClr val="5051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Fragen steht Ihnen zur Verfügung:</a:t>
            </a:r>
          </a:p>
          <a:p>
            <a:pPr algn="l"/>
            <a:endParaRPr lang="de-DE" sz="2000" baseline="0" dirty="0">
              <a:solidFill>
                <a:srgbClr val="50515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1045635" y="4206875"/>
            <a:ext cx="7488767" cy="1525058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500"/>
              </a:spcBef>
              <a:buNone/>
              <a:defRPr sz="1800">
                <a:solidFill>
                  <a:srgbClr val="505153"/>
                </a:solidFill>
              </a:defRPr>
            </a:lvl1pPr>
          </a:lstStyle>
          <a:p>
            <a:pPr algn="l"/>
            <a:r>
              <a:rPr lang="de-DE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Name</a:t>
            </a:r>
            <a:br>
              <a:rPr lang="de-DE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Telefon</a:t>
            </a:r>
            <a:b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Mail</a:t>
            </a:r>
          </a:p>
        </p:txBody>
      </p:sp>
      <p:sp>
        <p:nvSpPr>
          <p:cNvPr id="9" name="Textfeld 8"/>
          <p:cNvSpPr txBox="1"/>
          <p:nvPr userDrawn="1"/>
        </p:nvSpPr>
        <p:spPr>
          <a:xfrm>
            <a:off x="1" y="6392334"/>
            <a:ext cx="12192000" cy="46566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Lehrstuhl Elektrische Netze und Erneuerbare Energie</a:t>
            </a:r>
          </a:p>
        </p:txBody>
      </p:sp>
      <p:sp>
        <p:nvSpPr>
          <p:cNvPr id="2" name="Textfeld 1"/>
          <p:cNvSpPr txBox="1"/>
          <p:nvPr userDrawn="1"/>
        </p:nvSpPr>
        <p:spPr>
          <a:xfrm>
            <a:off x="5" y="1921939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>
                <a:solidFill>
                  <a:srgbClr val="5051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Vielen Dank für Ihre Aufmerksamkeit!</a:t>
            </a:r>
          </a:p>
        </p:txBody>
      </p:sp>
    </p:spTree>
    <p:extLst>
      <p:ext uri="{BB962C8B-B14F-4D97-AF65-F5344CB8AC3E}">
        <p14:creationId xmlns:p14="http://schemas.microsoft.com/office/powerpoint/2010/main" val="3064171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ch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1177" y="170400"/>
            <a:ext cx="9626600" cy="43920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Folientitel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180" y="1137729"/>
            <a:ext cx="11613445" cy="506834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1180" y="680527"/>
            <a:ext cx="11613445" cy="40692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de-DE" dirty="0"/>
              <a:t>Folienuntertitel</a:t>
            </a:r>
          </a:p>
        </p:txBody>
      </p:sp>
      <p:sp>
        <p:nvSpPr>
          <p:cNvPr id="11" name="Datumsplatzhalter 8"/>
          <p:cNvSpPr>
            <a:spLocks noGrp="1"/>
          </p:cNvSpPr>
          <p:nvPr>
            <p:ph type="dt" sz="half" idx="2"/>
          </p:nvPr>
        </p:nvSpPr>
        <p:spPr>
          <a:xfrm>
            <a:off x="2631139" y="6451224"/>
            <a:ext cx="14642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01.01.2019</a:t>
            </a:r>
            <a:endParaRPr lang="de-DE" dirty="0"/>
          </a:p>
        </p:txBody>
      </p:sp>
      <p:sp>
        <p:nvSpPr>
          <p:cNvPr id="12" name="Foliennummernplatzhalter 9"/>
          <p:cNvSpPr>
            <a:spLocks noGrp="1"/>
          </p:cNvSpPr>
          <p:nvPr>
            <p:ph type="sldNum" sz="quarter" idx="4"/>
          </p:nvPr>
        </p:nvSpPr>
        <p:spPr>
          <a:xfrm>
            <a:off x="10987144" y="6457956"/>
            <a:ext cx="1083832" cy="3583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26F445B-A867-4EED-8828-87E2F2C1053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4155891" y="6457956"/>
            <a:ext cx="6770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Test 1234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2432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chpunkte und Bildb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1177" y="170400"/>
            <a:ext cx="9626600" cy="43920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Folientitel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41604" y="1137729"/>
            <a:ext cx="9223021" cy="506834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1180" y="680527"/>
            <a:ext cx="11613445" cy="40692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de-DE" dirty="0"/>
              <a:t>Folienuntertitel</a:t>
            </a:r>
          </a:p>
        </p:txBody>
      </p:sp>
      <p:sp>
        <p:nvSpPr>
          <p:cNvPr id="8" name="Datumsplatzhalter 8"/>
          <p:cNvSpPr>
            <a:spLocks noGrp="1"/>
          </p:cNvSpPr>
          <p:nvPr>
            <p:ph type="dt" sz="half" idx="2"/>
          </p:nvPr>
        </p:nvSpPr>
        <p:spPr>
          <a:xfrm>
            <a:off x="2631139" y="6451224"/>
            <a:ext cx="14642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01.01.2019</a:t>
            </a:r>
            <a:endParaRPr lang="de-DE" dirty="0"/>
          </a:p>
        </p:txBody>
      </p:sp>
      <p:sp>
        <p:nvSpPr>
          <p:cNvPr id="9" name="Foliennummernplatzhalter 9"/>
          <p:cNvSpPr>
            <a:spLocks noGrp="1"/>
          </p:cNvSpPr>
          <p:nvPr>
            <p:ph type="sldNum" sz="quarter" idx="4"/>
          </p:nvPr>
        </p:nvSpPr>
        <p:spPr>
          <a:xfrm>
            <a:off x="10987144" y="6457956"/>
            <a:ext cx="1083832" cy="3583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26F445B-A867-4EED-8828-87E2F2C1053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4155891" y="6457956"/>
            <a:ext cx="6770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Test 1234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0642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1177" y="170400"/>
            <a:ext cx="9626600" cy="43920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Folientitel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42757" y="1137729"/>
            <a:ext cx="5621867" cy="506834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3"/>
          </p:nvPr>
        </p:nvSpPr>
        <p:spPr>
          <a:xfrm>
            <a:off x="251179" y="1137729"/>
            <a:ext cx="5912556" cy="5068341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51180" y="680527"/>
            <a:ext cx="11613445" cy="40692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de-DE" dirty="0"/>
              <a:t>Folienuntertitel</a:t>
            </a:r>
          </a:p>
        </p:txBody>
      </p:sp>
      <p:sp>
        <p:nvSpPr>
          <p:cNvPr id="10" name="Datumsplatzhalter 8"/>
          <p:cNvSpPr>
            <a:spLocks noGrp="1"/>
          </p:cNvSpPr>
          <p:nvPr>
            <p:ph type="dt" sz="half" idx="2"/>
          </p:nvPr>
        </p:nvSpPr>
        <p:spPr>
          <a:xfrm>
            <a:off x="2631139" y="6451224"/>
            <a:ext cx="14642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01.01.2019</a:t>
            </a:r>
            <a:endParaRPr lang="de-DE" dirty="0"/>
          </a:p>
        </p:txBody>
      </p:sp>
      <p:sp>
        <p:nvSpPr>
          <p:cNvPr id="11" name="Foliennummernplatzhalter 9"/>
          <p:cNvSpPr>
            <a:spLocks noGrp="1"/>
          </p:cNvSpPr>
          <p:nvPr>
            <p:ph type="sldNum" sz="quarter" idx="4"/>
          </p:nvPr>
        </p:nvSpPr>
        <p:spPr>
          <a:xfrm>
            <a:off x="10987144" y="6457956"/>
            <a:ext cx="1083832" cy="3583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26F445B-A867-4EED-8828-87E2F2C1053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4155891" y="6457956"/>
            <a:ext cx="6770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Test 1234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0181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d, Text, Faz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1177" y="170400"/>
            <a:ext cx="9626600" cy="43920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Folientitel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42757" y="1137727"/>
            <a:ext cx="5621867" cy="42470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3"/>
          </p:nvPr>
        </p:nvSpPr>
        <p:spPr>
          <a:xfrm>
            <a:off x="251179" y="1137727"/>
            <a:ext cx="5912556" cy="4247074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51180" y="680527"/>
            <a:ext cx="11613445" cy="40692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de-DE" dirty="0"/>
              <a:t>Folienuntertitel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5553064"/>
            <a:ext cx="10339917" cy="719171"/>
          </a:xfrm>
          <a:solidFill>
            <a:schemeClr val="accent1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anchor="ctr" anchorCtr="0">
            <a:spAutoFit/>
          </a:bodyPr>
          <a:lstStyle>
            <a:lvl1pPr>
              <a:defRPr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Erstes Fazit</a:t>
            </a:r>
          </a:p>
          <a:p>
            <a:pPr lvl="0"/>
            <a:r>
              <a:rPr lang="de-DE" dirty="0"/>
              <a:t>Zweites Fazit</a:t>
            </a:r>
          </a:p>
        </p:txBody>
      </p:sp>
      <p:sp>
        <p:nvSpPr>
          <p:cNvPr id="13" name="Datumsplatzhalter 8"/>
          <p:cNvSpPr>
            <a:spLocks noGrp="1"/>
          </p:cNvSpPr>
          <p:nvPr>
            <p:ph type="dt" sz="half" idx="2"/>
          </p:nvPr>
        </p:nvSpPr>
        <p:spPr>
          <a:xfrm>
            <a:off x="2631139" y="6451224"/>
            <a:ext cx="14642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01.01.2019</a:t>
            </a:r>
            <a:endParaRPr lang="de-DE" dirty="0"/>
          </a:p>
        </p:txBody>
      </p:sp>
      <p:sp>
        <p:nvSpPr>
          <p:cNvPr id="14" name="Foliennummernplatzhalter 9"/>
          <p:cNvSpPr>
            <a:spLocks noGrp="1"/>
          </p:cNvSpPr>
          <p:nvPr>
            <p:ph type="sldNum" sz="quarter" idx="4"/>
          </p:nvPr>
        </p:nvSpPr>
        <p:spPr>
          <a:xfrm>
            <a:off x="10987144" y="6457956"/>
            <a:ext cx="1083832" cy="3583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26F445B-A867-4EED-8828-87E2F2C1053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6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4155891" y="6457956"/>
            <a:ext cx="6770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Test 1234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7709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d, Faz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1177" y="170400"/>
            <a:ext cx="9626600" cy="43920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Folientitel</a:t>
            </a:r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3"/>
          </p:nvPr>
        </p:nvSpPr>
        <p:spPr>
          <a:xfrm>
            <a:off x="251180" y="1137727"/>
            <a:ext cx="11613445" cy="4247074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51180" y="680527"/>
            <a:ext cx="11613445" cy="40692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de-DE" dirty="0"/>
              <a:t>Folienuntertitel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5553064"/>
            <a:ext cx="10339917" cy="719171"/>
          </a:xfrm>
          <a:solidFill>
            <a:schemeClr val="accent1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anchor="ctr" anchorCtr="0">
            <a:spAutoFit/>
          </a:bodyPr>
          <a:lstStyle>
            <a:lvl1pPr>
              <a:defRPr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Erstes Fazit</a:t>
            </a:r>
          </a:p>
          <a:p>
            <a:pPr lvl="0"/>
            <a:r>
              <a:rPr lang="de-DE" dirty="0"/>
              <a:t>Zweites Fazit</a:t>
            </a:r>
          </a:p>
        </p:txBody>
      </p:sp>
      <p:sp>
        <p:nvSpPr>
          <p:cNvPr id="13" name="Datumsplatzhalter 8"/>
          <p:cNvSpPr>
            <a:spLocks noGrp="1"/>
          </p:cNvSpPr>
          <p:nvPr>
            <p:ph type="dt" sz="half" idx="2"/>
          </p:nvPr>
        </p:nvSpPr>
        <p:spPr>
          <a:xfrm>
            <a:off x="2631139" y="6451224"/>
            <a:ext cx="14642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01.01.2019</a:t>
            </a:r>
            <a:endParaRPr lang="de-DE" dirty="0"/>
          </a:p>
        </p:txBody>
      </p:sp>
      <p:sp>
        <p:nvSpPr>
          <p:cNvPr id="14" name="Foliennummernplatzhalter 9"/>
          <p:cNvSpPr>
            <a:spLocks noGrp="1"/>
          </p:cNvSpPr>
          <p:nvPr>
            <p:ph type="sldNum" sz="quarter" idx="4"/>
          </p:nvPr>
        </p:nvSpPr>
        <p:spPr>
          <a:xfrm>
            <a:off x="10987144" y="6457956"/>
            <a:ext cx="1083832" cy="3583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26F445B-A867-4EED-8828-87E2F2C1053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6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4155891" y="6457956"/>
            <a:ext cx="6770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Test 1234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9256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1180" y="1137728"/>
            <a:ext cx="5743223" cy="5039237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2" y="1137728"/>
            <a:ext cx="5667023" cy="50392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251177" y="170400"/>
            <a:ext cx="9626600" cy="43920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Folientitel</a:t>
            </a:r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1180" y="680527"/>
            <a:ext cx="11613445" cy="40692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de-DE" dirty="0"/>
              <a:t>Folienuntertitel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4"/>
          </p:nvPr>
        </p:nvSpPr>
        <p:spPr>
          <a:xfrm>
            <a:off x="2631139" y="6451224"/>
            <a:ext cx="14642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01.01.2019</a:t>
            </a:r>
            <a:endParaRPr lang="de-DE" dirty="0"/>
          </a:p>
        </p:txBody>
      </p:sp>
      <p:sp>
        <p:nvSpPr>
          <p:cNvPr id="11" name="Foliennummernplatzhalter 9"/>
          <p:cNvSpPr>
            <a:spLocks noGrp="1"/>
          </p:cNvSpPr>
          <p:nvPr>
            <p:ph type="sldNum" sz="quarter" idx="4"/>
          </p:nvPr>
        </p:nvSpPr>
        <p:spPr>
          <a:xfrm>
            <a:off x="10987144" y="6457956"/>
            <a:ext cx="1083832" cy="3583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26F445B-A867-4EED-8828-87E2F2C1053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4155891" y="6457956"/>
            <a:ext cx="6770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Test 1234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3240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3.emf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6392416"/>
            <a:ext cx="12192000" cy="465589"/>
          </a:xfrm>
          <a:prstGeom prst="rect">
            <a:avLst/>
          </a:prstGeom>
          <a:gradFill flip="none" rotWithShape="1">
            <a:gsLst>
              <a:gs pos="0">
                <a:srgbClr val="DCD8CF"/>
              </a:gs>
              <a:gs pos="18000">
                <a:srgbClr val="DCD8CF"/>
              </a:gs>
              <a:gs pos="24000">
                <a:srgbClr val="94C22E"/>
              </a:gs>
              <a:gs pos="100000">
                <a:srgbClr val="94C22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9C7CAFC-D62B-4FEB-AC8D-CBD3906DB8D2}"/>
              </a:ext>
            </a:extLst>
          </p:cNvPr>
          <p:cNvSpPr txBox="1"/>
          <p:nvPr userDrawn="1"/>
        </p:nvSpPr>
        <p:spPr>
          <a:xfrm>
            <a:off x="1" y="6392334"/>
            <a:ext cx="12192000" cy="46566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Lehrstuhl Elektrische Netze und Erneuerbare Energie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E31F5AAC-ADFC-4B69-81A1-F9B5D034EBF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47" y="91256"/>
            <a:ext cx="905933" cy="905933"/>
          </a:xfrm>
          <a:prstGeom prst="rect">
            <a:avLst/>
          </a:prstGeom>
        </p:spPr>
      </p:pic>
      <p:pic>
        <p:nvPicPr>
          <p:cNvPr id="13" name="Picture 27" descr="EIT_SIGN_web">
            <a:extLst>
              <a:ext uri="{FF2B5EF4-FFF2-40B4-BE49-F238E27FC236}">
                <a16:creationId xmlns:a16="http://schemas.microsoft.com/office/drawing/2014/main" id="{9B4A6F55-55CD-42FE-A9A9-3A56E5CDA4C6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230"/>
          <a:stretch/>
        </p:blipFill>
        <p:spPr bwMode="auto">
          <a:xfrm>
            <a:off x="9593747" y="91256"/>
            <a:ext cx="2526382" cy="849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F21D5A70-4537-4DFC-90BD-643EC5F055FC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421" y="283258"/>
            <a:ext cx="1840015" cy="52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591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4" r:id="rId2"/>
    <p:sldLayoutId id="2147483667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 userDrawn="1"/>
        </p:nvSpPr>
        <p:spPr>
          <a:xfrm>
            <a:off x="0" y="6392416"/>
            <a:ext cx="12192000" cy="465589"/>
          </a:xfrm>
          <a:prstGeom prst="rect">
            <a:avLst/>
          </a:prstGeom>
          <a:gradFill flip="none" rotWithShape="1">
            <a:gsLst>
              <a:gs pos="0">
                <a:srgbClr val="DCD8CF"/>
              </a:gs>
              <a:gs pos="18000">
                <a:srgbClr val="DCD8CF"/>
              </a:gs>
              <a:gs pos="24000">
                <a:srgbClr val="94C22E"/>
              </a:gs>
              <a:gs pos="100000">
                <a:srgbClr val="94C22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>
              <a:solidFill>
                <a:schemeClr val="bg1"/>
              </a:solidFill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2"/>
          </p:nvPr>
        </p:nvSpPr>
        <p:spPr>
          <a:xfrm>
            <a:off x="2631139" y="6451224"/>
            <a:ext cx="14642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01.01.2019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4"/>
          </p:nvPr>
        </p:nvSpPr>
        <p:spPr>
          <a:xfrm>
            <a:off x="10987144" y="6457956"/>
            <a:ext cx="1083832" cy="3583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26F445B-A867-4EED-8828-87E2F2C1053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4155891" y="6457956"/>
            <a:ext cx="6770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Test 1234</a:t>
            </a:r>
          </a:p>
        </p:txBody>
      </p:sp>
      <p:pic>
        <p:nvPicPr>
          <p:cNvPr id="15" name="Picture 27" descr="EIT_SIGN_web">
            <a:extLst>
              <a:ext uri="{FF2B5EF4-FFF2-40B4-BE49-F238E27FC236}">
                <a16:creationId xmlns:a16="http://schemas.microsoft.com/office/drawing/2014/main" id="{18C75E7D-3373-4D20-B54A-FF9576C8568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230"/>
          <a:stretch/>
        </p:blipFill>
        <p:spPr bwMode="auto">
          <a:xfrm>
            <a:off x="10627309" y="113153"/>
            <a:ext cx="1452982" cy="488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71F0C967-30BD-4596-AC43-D31C8F09A90C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25" y="6551443"/>
            <a:ext cx="672338" cy="190711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4A41F164-5F5E-4B2B-9784-D7C294F36492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32" y="6431123"/>
            <a:ext cx="418783" cy="418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912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85" r:id="rId2"/>
    <p:sldLayoutId id="2147483686" r:id="rId3"/>
    <p:sldLayoutId id="2147483687" r:id="rId4"/>
    <p:sldLayoutId id="2147483689" r:id="rId5"/>
    <p:sldLayoutId id="2147483676" r:id="rId6"/>
    <p:sldLayoutId id="2147483688" r:id="rId7"/>
    <p:sldLayoutId id="2147483679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rgbClr val="505153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460800" indent="-228600" algn="l" defTabSz="7200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05153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691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05153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921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05153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152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05153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7056266" y="6002201"/>
            <a:ext cx="4830233" cy="313932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0431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01.01.2019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26F445B-A867-4EED-8828-87E2F2C10535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Test 1234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7349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8372013"/>
      </p:ext>
    </p:extLst>
  </p:cSld>
  <p:clrMapOvr>
    <a:masterClrMapping/>
  </p:clrMapOvr>
</p:sld>
</file>

<file path=ppt/theme/theme1.xml><?xml version="1.0" encoding="utf-8"?>
<a:theme xmlns:a="http://schemas.openxmlformats.org/drawingml/2006/main" name="Titelfolien">
  <a:themeElements>
    <a:clrScheme name="Lena">
      <a:dk1>
        <a:srgbClr val="505100"/>
      </a:dk1>
      <a:lt1>
        <a:sysClr val="window" lastClr="FFFFFF"/>
      </a:lt1>
      <a:dk2>
        <a:srgbClr val="5E7935"/>
      </a:dk2>
      <a:lt2>
        <a:srgbClr val="DCD8CF"/>
      </a:lt2>
      <a:accent1>
        <a:srgbClr val="94C22E"/>
      </a:accent1>
      <a:accent2>
        <a:srgbClr val="ED7D31"/>
      </a:accent2>
      <a:accent3>
        <a:srgbClr val="838183"/>
      </a:accent3>
      <a:accent4>
        <a:srgbClr val="FFC000"/>
      </a:accent4>
      <a:accent5>
        <a:srgbClr val="4472C4"/>
      </a:accent5>
      <a:accent6>
        <a:srgbClr val="7030A0"/>
      </a:accent6>
      <a:hlink>
        <a:srgbClr val="0563C1"/>
      </a:hlink>
      <a:folHlink>
        <a:srgbClr val="954F72"/>
      </a:folHlink>
    </a:clrScheme>
    <a:fontScheme name="LEN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ENA_Folienmaster_16zu9.potx" id="{32B1AB21-B68F-49CE-9DE6-C7BABC6C2D84}" vid="{1C4687D6-6B24-4285-BDBA-7011161BAEAB}"/>
    </a:ext>
  </a:extLst>
</a:theme>
</file>

<file path=ppt/theme/theme2.xml><?xml version="1.0" encoding="utf-8"?>
<a:theme xmlns:a="http://schemas.openxmlformats.org/drawingml/2006/main" name="Inhaltsfolien">
  <a:themeElements>
    <a:clrScheme name="Lena">
      <a:dk1>
        <a:srgbClr val="505153"/>
      </a:dk1>
      <a:lt1>
        <a:sysClr val="window" lastClr="FFFFFF"/>
      </a:lt1>
      <a:dk2>
        <a:srgbClr val="5E7935"/>
      </a:dk2>
      <a:lt2>
        <a:srgbClr val="DCD8CF"/>
      </a:lt2>
      <a:accent1>
        <a:srgbClr val="94C22E"/>
      </a:accent1>
      <a:accent2>
        <a:srgbClr val="ED7D31"/>
      </a:accent2>
      <a:accent3>
        <a:srgbClr val="838183"/>
      </a:accent3>
      <a:accent4>
        <a:srgbClr val="FFC000"/>
      </a:accent4>
      <a:accent5>
        <a:srgbClr val="4472C4"/>
      </a:accent5>
      <a:accent6>
        <a:srgbClr val="7030A0"/>
      </a:accent6>
      <a:hlink>
        <a:srgbClr val="0563C1"/>
      </a:hlink>
      <a:folHlink>
        <a:srgbClr val="954F72"/>
      </a:folHlink>
    </a:clrScheme>
    <a:fontScheme name="LEN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ENA_Folienmaster_16zu9.potx" id="{32B1AB21-B68F-49CE-9DE6-C7BABC6C2D84}" vid="{4C592F75-B79D-46E7-B79E-EB29C8D800A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LENA_Folienmaster_16zu9</Template>
  <TotalTime>0</TotalTime>
  <Words>4</Words>
  <Application>Microsoft Office PowerPoint</Application>
  <PresentationFormat>Breitbild</PresentationFormat>
  <Paragraphs>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Verdana</vt:lpstr>
      <vt:lpstr>Titelfolien</vt:lpstr>
      <vt:lpstr>Inhaltsfolien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Christian Klabunde</dc:creator>
  <cp:lastModifiedBy>Christian Klabunde</cp:lastModifiedBy>
  <cp:revision>1</cp:revision>
  <dcterms:created xsi:type="dcterms:W3CDTF">2020-10-07T13:12:56Z</dcterms:created>
  <dcterms:modified xsi:type="dcterms:W3CDTF">2020-10-07T13:13:51Z</dcterms:modified>
</cp:coreProperties>
</file>